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33.xml.rels" ContentType="application/vnd.openxmlformats-package.relationships+xml"/>
  <Override PartName="/ppt/slides/_rels/slide5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7C7785-276B-44D8-B3EE-D22B150CF20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5283A4-E83C-477F-AC0C-D334F9BA288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ED211A-81A4-4486-AE1B-F248611E313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17AB78-5DB8-4327-B437-61E17B22BB7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F22E7B-71F0-49F1-BE20-7D52E5030F8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142002E-0BBB-49C6-B737-99B77C0B623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403378-AB22-47E2-9201-B693EF94C2B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F3FA2D4-40ED-436D-A76A-8F73EE70DA0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AAF3DA-2938-461B-9D95-00C8974EC92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62E713-89AC-47E1-916A-C08ED6D03C5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AE3CFD-5E70-4C90-95EB-7BF9E8A0E05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68DF5C-385A-4197-96A9-52C441BE74C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12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DDACF4B-5036-43BB-9E21-D33E24BB779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440" cy="2894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880" cy="202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Прямоугольник 5"/>
          <p:cNvSpPr/>
          <p:nvPr/>
        </p:nvSpPr>
        <p:spPr>
          <a:xfrm>
            <a:off x="1640880" y="458892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86" name="Изображение 40"/>
          <p:cNvSpPr/>
          <p:nvPr/>
        </p:nvSpPr>
        <p:spPr>
          <a:xfrm>
            <a:off x="867240" y="3587040"/>
            <a:ext cx="255240" cy="2552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720" cy="1131840"/>
          </a:xfrm>
          <a:prstGeom prst="rect">
            <a:avLst/>
          </a:prstGeom>
          <a:ln w="0">
            <a:noFill/>
          </a:ln>
        </p:spPr>
      </p:pic>
      <p:pic>
        <p:nvPicPr>
          <p:cNvPr id="18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189" name=""/>
          <p:cNvSpPr/>
          <p:nvPr/>
        </p:nvSpPr>
        <p:spPr>
          <a:xfrm>
            <a:off x="466200" y="1728360"/>
            <a:ext cx="474516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1523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2024-09-02T16:45:23Z</dcterms:modified>
  <cp:revision>40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